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10F54F-2B97-46E0-AD7D-BE030A1BB110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E1A566-DF79-4135-B0A7-1CD6D1C57E8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732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92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66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589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20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Adjacency</vt:lpstr>
      <vt:lpstr>Equity</vt:lpstr>
      <vt:lpstr>Concourse</vt:lpstr>
      <vt:lpstr>Waveform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</dc:creator>
  <cp:lastModifiedBy>andrejs</cp:lastModifiedBy>
  <cp:revision>1</cp:revision>
  <dcterms:created xsi:type="dcterms:W3CDTF">2015-03-01T14:55:58Z</dcterms:created>
  <dcterms:modified xsi:type="dcterms:W3CDTF">2015-03-01T14:58:33Z</dcterms:modified>
</cp:coreProperties>
</file>